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59" r:id="rId2"/>
    <p:sldId id="906" r:id="rId3"/>
    <p:sldId id="910" r:id="rId4"/>
    <p:sldId id="911" r:id="rId5"/>
    <p:sldId id="912" r:id="rId6"/>
    <p:sldId id="915" r:id="rId7"/>
    <p:sldId id="916" r:id="rId8"/>
    <p:sldId id="917" r:id="rId9"/>
    <p:sldId id="931" r:id="rId10"/>
    <p:sldId id="932" r:id="rId11"/>
    <p:sldId id="918" r:id="rId12"/>
    <p:sldId id="923" r:id="rId13"/>
    <p:sldId id="933" r:id="rId14"/>
    <p:sldId id="934" r:id="rId15"/>
    <p:sldId id="935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17982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  殖民地人民的反抗与资本主义制度的扩展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课　殖民地人民的反抗斗争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葡萄牙在巴西建立据点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在当地进行劫掠式贸易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西班牙凭借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无敌舰队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在美洲建立起一个殖民大帝国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使用武力强迫印第安人无偿开采金银矿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还在当地开发种植园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强迫印第安人和黑人作为奴隶在种植园里劳作。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拉丁美洲掀起了一场反抗殖民统治、争取民族独立的运动。起义烽火燃遍了北起墨西哥、南到阿根廷的广大地区。在南美洲北部地区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玻利瓦尔宣布解放黑人奴隶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承诺胜利后分给起义士兵土地。大批印第安人、黑人和混血种人参加起义部队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0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根据材料一并结合所学知识，指出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世纪西班牙和葡萄牙能把殖民地建在美洲与哪一位历史人物有关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根据材料二，指出在拉丁美洲独立运动中玻利瓦尔采取的措施起到了怎样的作用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1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1854115"/>
            <a:ext cx="141577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哥伦布。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905" y="2971074"/>
            <a:ext cx="4825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调动了黑人奴隶和士兵的积极性。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5940" y="3501008"/>
            <a:ext cx="873425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综上所述，你认为黑人为美洲发展作出了怎样的贡献？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4566" y="4032201"/>
            <a:ext cx="8734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为美洲早期开发付出了生命；为美洲民族独立作出了贡献。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西班牙和葡萄牙殖民者在拉丁美洲疯狂地掠夺贵重金属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到处寻找金银产地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西班牙殖民者在拉丁美洲共掠夺黄金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万千克、白银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亿千克。葡萄牙殖民者仅在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世纪就从巴西掠夺了价值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亿美元的黄金和金刚石。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根据材料一，分析拉丁美洲独立运动爆发的原因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68" y="823912"/>
            <a:ext cx="7181850" cy="9144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4581128"/>
            <a:ext cx="1142298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新航路开辟后，西班牙和葡萄牙殖民者侵入拉丁美洲，进行残酷的殖民掠夺。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endParaRPr lang="zh-CN" altLang="en-US"/>
          </a:p>
        </p:txBody>
      </p:sp>
      <p:pic>
        <p:nvPicPr>
          <p:cNvPr id="3" name="lr02.jpg" descr="id:2147489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1756654"/>
            <a:ext cx="4057015" cy="2237105"/>
          </a:xfrm>
          <a:prstGeom prst="rect">
            <a:avLst/>
          </a:prstGeom>
        </p:spPr>
      </p:pic>
      <p:pic>
        <p:nvPicPr>
          <p:cNvPr id="4" name="lr03.jpg" descr="id:21474897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63158" y="1756654"/>
            <a:ext cx="4462145" cy="22599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064361" y="4132918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图一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20945" y="4154848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图二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5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材料二图片中的人物分别是谁？请写出他们的主要事迹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9270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图一：</a:t>
            </a:r>
            <a:r>
              <a:rPr lang="zh-CN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章西女王；图二：玻利瓦尔。章西女王领导了印度民族大起义，她领导军民与英军展开激战，直到壮烈牺牲；玻利瓦尔是</a:t>
            </a:r>
            <a:r>
              <a:rPr lang="en-US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世纪初拉丁美洲独立运动的领导人之一，他率领军队解放了哥伦比亚、委内瑞拉、厄瓜多尔等地，被誉为南美的</a:t>
            </a:r>
            <a:r>
              <a:rPr lang="en-US" altLang="zh-CN" b="1" spc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解放者</a:t>
            </a:r>
            <a:r>
              <a:rPr lang="en-US" altLang="zh-CN" b="1" spc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b="1" spc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lr02.jpg" descr="id:2147489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3659" y="1490171"/>
            <a:ext cx="4057015" cy="2237105"/>
          </a:xfrm>
          <a:prstGeom prst="rect">
            <a:avLst/>
          </a:prstGeom>
        </p:spPr>
      </p:pic>
      <p:pic>
        <p:nvPicPr>
          <p:cNvPr id="5" name="lr03.jpg" descr="id:21474897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67738" y="1289249"/>
            <a:ext cx="4462145" cy="22599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20345" y="3404111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图一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71014" y="3404111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图二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40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材料二中的文字资料分别体现了图中人物的什么精神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8869" y="41865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图一中的文字体现了章西女王不畏强暴、反抗侵略的决心和勇气，以及捍卫民族尊严、勇于为国献身的爱国主义精神；图二文字反映了玻利瓦尔具有远大的理想，具有坚持不懈、民族利益高于一切的精神。</a:t>
            </a:r>
            <a:endParaRPr lang="zh-CN" altLang="zh-CN" sz="12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lr02.jpg" descr="id:2147489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3659" y="1516801"/>
            <a:ext cx="4057015" cy="2237105"/>
          </a:xfrm>
          <a:prstGeom prst="rect">
            <a:avLst/>
          </a:prstGeom>
        </p:spPr>
      </p:pic>
      <p:pic>
        <p:nvPicPr>
          <p:cNvPr id="5" name="lr03.jpg" descr="id:21474897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67738" y="1315879"/>
            <a:ext cx="4462145" cy="22599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20345" y="3572832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图一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71014" y="3572832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图二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5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拉丁美洲独立运动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世纪前，拉丁美洲地区的主要语言是印第安语；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世纪后，该地区的国家主要以拉丁语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发源于今意大利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为国语。下列对这一现象的出现解释最合理的是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工业革命的扩展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拉丁美洲独立运动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西、葡的殖民扩张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欧洲人的奴隶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贸易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93582"/>
            <a:ext cx="7191375" cy="952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27282" y="37018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2564904"/>
            <a:ext cx="2501816" cy="50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玻利瓦尔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是拉丁美洲的革命家和军事家，他被称为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南美的乔治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华盛顿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。其理由最有可能是他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反抗英国压迫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建立民主政治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维护国家统一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推动民族独立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拉丁美洲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独立运动中，南美洲北部、南部分别出现了玻利瓦尔和圣马丁领导的两支起义军。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年，圣马丁和玻利瓦尔会谈后，圣马丁主动引退，军队交由玻利瓦尔统一指挥，最终彻底击溃了西班牙军队。由此可见，拉丁美洲独立运动胜利的重要原因是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经济的强大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装备的先进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国外的援助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领袖的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882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08430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印度民族大起义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明同学在搜索引擎中输入了如下关键词。据此判断，他学习的内容是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资产阶级革命领袖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反殖民斗争的先锋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先进思想的传播者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社会主义的奠基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48" y="1349394"/>
            <a:ext cx="2808312" cy="484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902" y="2204864"/>
            <a:ext cx="3960440" cy="6754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17514" y="199672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基辛格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在《世界秩序》中写道：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后，英国决定把印度作为其一个行政单位来管理，这在实现印度统一上发挥了重大作用。英国唤醒了印度作为遭受外国统治的单一实体意识，激发了人们的信念。他们相信，想要打败外来统治，就必须团结为一个国家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材料旨在表明印度民族大起义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推翻了英国的殖民统治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革命反抗过程的艰巨性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通过武装斗争寻求独立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促进了民族意识的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觉醒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85694" y="25419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下面是小明同学制作的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世纪初拉丁美洲殖民地的社会阶层示意图，由此可知，拉丁美洲独立运动的性质是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民族解放战争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帝国主义战争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农民起义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773533"/>
            <a:ext cx="7200900" cy="1009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916832"/>
            <a:ext cx="2667000" cy="4381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822" y="2924944"/>
            <a:ext cx="6408712" cy="22011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71270" y="24758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南美洲的玻利维亚，因玻利瓦尔的名字而得国名，而另一个南美洲国家委内瑞拉的国名全称则是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委内瑞拉玻利瓦尔共和国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。两者都是为了纪念玻利瓦尔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对民族解放的贡献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最早发现这一地区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重视发展南美经济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反抗英国殖民统治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71670" y="14386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下表所示内容表明印度掀起的民族大起义具有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世纪英国统治下印度各阶层的境遇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长期性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艰巨性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正义性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69165"/>
              </p:ext>
            </p:extLst>
          </p:nvPr>
        </p:nvGraphicFramePr>
        <p:xfrm>
          <a:off x="478582" y="1916832"/>
          <a:ext cx="11259245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760922">
                  <a:extLst>
                    <a:ext uri="{9D8B030D-6E8A-4147-A177-3AD203B41FA5}">
                      <a16:colId xmlns:a16="http://schemas.microsoft.com/office/drawing/2014/main" val="1635446914"/>
                    </a:ext>
                  </a:extLst>
                </a:gridCol>
                <a:gridCol w="8498323">
                  <a:extLst>
                    <a:ext uri="{9D8B030D-6E8A-4147-A177-3AD203B41FA5}">
                      <a16:colId xmlns:a16="http://schemas.microsoft.com/office/drawing/2014/main" val="1750487632"/>
                    </a:ext>
                  </a:extLst>
                </a:gridCol>
              </a:tblGrid>
              <a:tr h="630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阶层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境遇</a:t>
                      </a:r>
                      <a:endParaRPr lang="zh-CN" sz="12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540" marR="6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74926"/>
                  </a:ext>
                </a:extLst>
              </a:tr>
              <a:tr h="630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封建王公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据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丧失权利论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被兼并土地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540" marR="6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926494"/>
                  </a:ext>
                </a:extLst>
              </a:tr>
              <a:tr h="630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按照不合理的规定强迫种植农作物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540" marR="6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991636"/>
                  </a:ext>
                </a:extLst>
              </a:tr>
              <a:tr h="630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手工业者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因英国倾销工业品而纷纷破产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540" marR="6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471462"/>
                  </a:ext>
                </a:extLst>
              </a:tr>
              <a:tr h="630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土兵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遭受宗教歧视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生活待遇恶劣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540" marR="6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77731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815286" y="8897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是小华同学整理的学习笔记，这些信息旨在说明印度民族大起义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沉重打击了殖民者，迫使英国殖民者不得不改变统治策略，在一定程度上遏制了英国对亚洲其他地区的侵略活动。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世纪中期亚洲民族解放运动的一个重要组成部分，声援了亚洲其他国家的反殖民斗争。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打击了英国王权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建立了民族国家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具有世界性影响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有助于经济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36712"/>
            <a:ext cx="2376264" cy="473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09402" y="1421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60854" y="1883067"/>
            <a:ext cx="11485848" cy="2121997"/>
          </a:xfrm>
          <a:prstGeom prst="rect">
            <a:avLst/>
          </a:prstGeom>
          <a:noFill/>
          <a:ln w="9525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0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648</Words>
  <Application>Microsoft Office PowerPoint</Application>
  <PresentationFormat>自定义</PresentationFormat>
  <Paragraphs>91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301</cp:revision>
  <dcterms:created xsi:type="dcterms:W3CDTF">2020-11-06T05:24:40Z</dcterms:created>
  <dcterms:modified xsi:type="dcterms:W3CDTF">2024-12-15T13:04:59Z</dcterms:modified>
</cp:coreProperties>
</file>